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6012" cy="6858000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320040"/>
            <a:ext cx="2057400" cy="2057400"/>
          </a:xfrm>
          <a:prstGeom prst="ellipse">
            <a:avLst/>
          </a:prstGeom>
          <a:solidFill>
            <a:srgbClr val="6C5CE7">
              <a:alpha val="2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960120"/>
            <a:ext cx="2971800" cy="2971800"/>
          </a:xfrm>
          <a:prstGeom prst="ellipse">
            <a:avLst/>
          </a:prstGeom>
          <a:solidFill>
            <a:srgbClr val="5B6CC3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548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/ WEEKLY RESEARCH MEETING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81050" y="2218730"/>
            <a:ext cx="8858250" cy="1405830"/>
          </a:xfrm>
          <a:prstGeom prst="rect">
            <a:avLst/>
          </a:prstGeom>
          <a:noFill/>
          <a:ln/>
        </p:spPr>
        <p:txBody>
          <a:bodyPr wrap="square" lIns="0" tIns="0" rIns="0" bIns="171450" rtlCol="0" anchor="ctr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從 Agentic Software Engineering 出發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781050" y="3834110"/>
            <a:ext cx="10744200" cy="354211"/>
          </a:xfrm>
          <a:prstGeom prst="rect">
            <a:avLst/>
          </a:prstGeom>
          <a:noFill/>
          <a:ln/>
        </p:spPr>
        <p:txBody>
          <a:bodyPr wrap="square" lIns="0" tIns="0" rIns="0" bIns="68580" rtlCol="0" anchor="ctr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資工專題 · 2026/07/07 Meeting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81050" y="4359771"/>
            <a:ext cx="8572500" cy="317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規格 → 開發 → 維運 · 財務報帳作為第一個實驗場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7859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2026-07-07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552206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552206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552206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246638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552206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649462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起點不是「做一個聊天機器人」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486620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真實的報帳經驗先暴露了兩個問題：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3004096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名單沒登記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：公文裡有名字，但系統只認登記名單，最後仍被退件。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441055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機票艙等對不上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：文件與系統條件不一致，案件退回重做，最後用計畫結餘款補差額。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66750" y="3958530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共同點不是「不知道規定」，而是：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52500" y="4723656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制度裡有很多只有資深承辦人知道的條件，新人只能一個一個踩過去。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2026-07-07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2057698"/>
          <a:ext cx="10858500" cy="2582912"/>
        </p:xfrm>
        <a:graphic>
          <a:graphicData uri="http://schemas.openxmlformats.org/drawingml/2006/table">
            <a:tbl>
              <a:tblPr/>
              <a:tblGrid>
                <a:gridCol w="2250242"/>
                <a:gridCol w="8608257"/>
              </a:tblGrid>
              <a:tr h="5175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角色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當時構想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5175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PM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把需求整理成可追蹤的規格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5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Architect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質疑規格、拆模組、判斷影響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5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Engineer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交給 AI 實作，不要求人自己下去寫每一段 code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7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QA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用測試驗收 AI 交付的結果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66750" y="1220539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當時的企圖：重新設計「規格 → 開發 → 維運」</a:t>
            </a:r>
            <a:endParaRPr lang="en-US" sz="3375" dirty="0"/>
          </a:p>
        </p:txBody>
      </p:sp>
      <p:sp>
        <p:nvSpPr>
          <p:cNvPr id="6" name="Text 3"/>
          <p:cNvSpPr/>
          <p:nvPr/>
        </p:nvSpPr>
        <p:spPr>
          <a:xfrm>
            <a:off x="666750" y="4793010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每次改動都要能回答：</a:t>
            </a:r>
            <a:endParaRPr lang="en-US" sz="2025" dirty="0"/>
          </a:p>
        </p:txBody>
      </p:sp>
      <p:sp>
        <p:nvSpPr>
          <p:cNvPr id="7" name="Text 4"/>
          <p:cNvSpPr/>
          <p:nvPr/>
        </p:nvSpPr>
        <p:spPr>
          <a:xfrm>
            <a:off x="666750" y="531048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為什麼改？影響哪裡？誰同意？怎麼驗收？</a:t>
            </a:r>
            <a:endParaRPr lang="en-US" sz="2025" dirty="0"/>
          </a:p>
        </p:txBody>
      </p:sp>
      <p:sp>
        <p:nvSpPr>
          <p:cNvPr id="8" name="Text 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2026-07-07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851202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851202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851202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545634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851202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350466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兩層架構：先養規格，再讓 Agent 維護 Agent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18762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META layer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666750" y="2705100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使用者 / 老師提出需求 → Agent 持續整理規格 → Architect 審核 → 人確認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666750" y="322257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↓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66750" y="3740051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TARGET layer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666750" y="425752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 開發 → 測試 → 上線 → 收到新需求 / bug → 回到 META layer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952500" y="5022652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系統不是生成一次就結束，而是要能持續演進。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2026-07-07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989165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989165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989165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683597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989165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212503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人的角色：把關，而不是親手完成所有工作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049661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當時想像的工作方式：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2567136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Agent 先提出一個可執行方案，不只丟 A/B 選項。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004096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人跟 Architect 來回討論，確認方案真的合理。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441055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規格在討論過程中同步更新。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44463" y="3878014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確認後才觸發開發與測試。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666750" y="4395490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這個方向借鏡 MetaGPT / MGX 類型的 multi-agent 軟體工程流程，但希望補上：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952500" y="5160615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一次性生成 → 持續性的版本、審核與維護迴圈。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2026-07-07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3998714"/>
            <a:ext cx="10858500" cy="1260574"/>
          </a:xfrm>
          <a:prstGeom prst="roundRect">
            <a:avLst/>
          </a:prstGeom>
          <a:solidFill>
            <a:srgbClr val="151E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3998714"/>
            <a:ext cx="10858500" cy="0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3998714"/>
            <a:ext cx="0" cy="1260574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259288"/>
            <a:ext cx="10858500" cy="0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3998714"/>
            <a:ext cx="0" cy="1260574"/>
          </a:xfrm>
          <a:prstGeom prst="line">
            <a:avLst/>
          </a:prstGeom>
          <a:noFill/>
          <a:ln w="66675">
            <a:solidFill>
              <a:srgbClr val="A79B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636812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老師這次留下的核心問題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944463" y="247397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Challenge 在哪裡？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特別是使用者回饋怎麼真的進入系統。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291092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開發順序選擇：不是先把系統做完再補 chatbot，而是先讓需求收集與規格形成機制站起來。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34788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建議兩人一組，AI 當 partner；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規格書要能讓工作真正交接。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1000125" y="4236839"/>
            <a:ext cx="10248900" cy="7843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089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這一場還沒有定案做「經費核銷預檢」；下一步是把通用構想壓到一個足夠具體、可驗證的問題上。</a:t>
            </a:r>
            <a:endParaRPr lang="en-US" sz="2175" dirty="0"/>
          </a:p>
        </p:txBody>
      </p:sp>
      <p:sp>
        <p:nvSpPr>
          <p:cNvPr id="14" name="Text 12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2026-07-07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2026-07-07｜從 Agentic Software Engineering 出發</dc:title>
  <dc:subject>Weekly research meeting</dc:subject>
  <dc:creator>Campus Agent</dc:creator>
  <cp:lastModifiedBy>Campus Agent</cp:lastModifiedBy>
  <cp:revision>1</cp:revision>
  <dcterms:created xsi:type="dcterms:W3CDTF">2026-10-12T16:42:13Z</dcterms:created>
  <dcterms:modified xsi:type="dcterms:W3CDTF">2026-10-12T16:42:13Z</dcterms:modified>
</cp:coreProperties>
</file>