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527250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財務報帳成為第一個實驗場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525441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2026/07/17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051102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通用 Agent 架構開始碰到一個真正的 domain problem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2026-07-17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66750" y="679252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當時的系統構想仍然很「上層」</a:t>
            </a:r>
            <a:endParaRPr lang="en-US" sz="3375" dirty="0"/>
          </a:p>
        </p:txBody>
      </p:sp>
      <p:sp>
        <p:nvSpPr>
          <p:cNvPr id="5" name="Text 3"/>
          <p:cNvSpPr/>
          <p:nvPr/>
        </p:nvSpPr>
        <p:spPr>
          <a:xfrm>
            <a:off x="666750" y="151641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專題還沒有正式定案成經費核銷預檢，當時主軸仍是：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666750" y="203388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META layer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944463" y="255136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收集需求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944463" y="298832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維護規格書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944463" y="34252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Architect 審核規格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666750" y="394275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下層開發自動化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446023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coding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489718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QA / 驗收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533414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讓規格可以往實際系統落地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585162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財務報帳只是第一個實驗場：希望 Agent 能把過去踩過的坑留下來，讓新人不用重踩。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2026-07-17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511873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51187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511873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20630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511873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68964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協作機制：把軟體開發流程變成可追蹤紀錄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52680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當時開始把 GitHub 的協作概念搬進架構：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30442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Issue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：需求、問題與待辦有明確來源。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48123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Pull Request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：規格或實作變更先被審核，再進正式版本。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91819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不同模型分工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：昂貴模型只放在真的需要判斷力的步驟，其他流程用較低成本方案。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683323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目標不是「AI 幫我寫 code」，而是讓每次需求到上線之間都有可驗收的流程。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2026-07-17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643336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264333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2643336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333776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2643336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21250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老師第一次直接追問：和現成工具差在哪？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4966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如果只說：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52500" y="2814786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「使用者問規章，系統可以正確回答。」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66750" y="333776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那跟 Google 搜尋、校內既有 AI 客服或其他專題組的想法太接近。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85524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老師要求的是更明確的差異：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437271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哪一種問題是現有工具真的處理不好？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8096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你的系統為什麼不是另一個規章 QA？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44463" y="524663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答案要怎麼被驗證，而不是只相信模型？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2026-07-17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770686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77068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770686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46511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770686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430982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同場另一個構想，改變了後面的重點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26814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另一組用停修案例談到 neural-symbolic 驗證：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78561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可以理解自然語言與找候選資訊。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22257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但引用的法規要真的存在。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65953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推論不能只靠模型自己說得合理。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417701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這個想法後來成為 Campus Agent 很重要的一條線：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52500" y="4942136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差別不只在「答對」，而在「能不能查證答案依據」。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2026-07-17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716512"/>
            <a:ext cx="10858500" cy="868412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716512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716512"/>
            <a:ext cx="0" cy="868412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584924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716512"/>
            <a:ext cx="0" cy="868412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311027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這場之後真正要解的問題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14818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原本的問題是：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66566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怎麼做一個能持續演進的 Agentic software workflow？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18313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這場之後開始變成：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700611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能不能找到一個真實、規則複雜、現成工具又不夠好的場景，讓可追蹤、可驗證的架構有必要存在？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1000125" y="4954637"/>
            <a:ext cx="10248900" cy="3921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下一週的關鍵不是再擴大架構，而是把 domain 與研究問題正式定案。</a:t>
            </a:r>
            <a:endParaRPr lang="en-US" sz="2175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2026-07-17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2026-07-17｜財務報帳成為第一個實驗場</dc:title>
  <dc:subject>Weekly research meeting</dc:subject>
  <dc:creator>Campus Agent</dc:creator>
  <cp:lastModifiedBy>Campus Agent</cp:lastModifiedBy>
  <cp:revision>1</cp:revision>
  <dcterms:created xsi:type="dcterms:W3CDTF">2026-10-12T16:42:08Z</dcterms:created>
  <dcterms:modified xsi:type="dcterms:W3CDTF">2026-10-12T16:42:08Z</dcterms:modified>
</cp:coreProperties>
</file>