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218730"/>
            <a:ext cx="8858250" cy="140583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 Schema 與抽取流程變成可檢查的程式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834110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2026/08/07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359771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回應 07/31：MECE · 固定抽取 · 可驗證 evidence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2026-08-07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3644354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364435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3644354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4338786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3644354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726162" y="2599134"/>
            <a:ext cx="2228850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6750" y="1674614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先把「情境」定義清楚，再限制規則能寫什麼</a:t>
            </a:r>
            <a:endParaRPr lang="en-US" sz="3375" dirty="0"/>
          </a:p>
        </p:txBody>
      </p:sp>
      <p:sp>
        <p:nvSpPr>
          <p:cNvPr id="11" name="Text 9"/>
          <p:cNvSpPr/>
          <p:nvPr/>
        </p:nvSpPr>
        <p:spPr>
          <a:xfrm>
            <a:off x="666750" y="2511772"/>
            <a:ext cx="10858500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依老師建議，先用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人、事、時、地、物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建立 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fact_schema.json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305067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關鍵設計不是再加幾個欄位，而是訂一條約束：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52500" y="3815804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規則的 condition 欄位，只能使用情境 schema 已定義的 key。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666750" y="433878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這樣 MECE 不再只是人工閱讀時的感覺，而能變成 validator 可以檢查的規格。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4856262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情境 schema → 限制規則條件 → 判定時也只能讀同一組案件事實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2026-08-07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872633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87263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872633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56706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872633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374308" y="3805982"/>
            <a:ext cx="1835497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38845" y="4344888"/>
            <a:ext cx="1835497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6750" y="1329035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抽取流程改成固定問題，而不是自由生成一整條規則</a:t>
            </a:r>
            <a:endParaRPr lang="en-US" sz="3375" dirty="0"/>
          </a:p>
        </p:txBody>
      </p:sp>
      <p:sp>
        <p:nvSpPr>
          <p:cNvPr id="12" name="Text 10"/>
          <p:cNvSpPr/>
          <p:nvPr/>
        </p:nvSpPr>
        <p:spPr>
          <a:xfrm>
            <a:off x="666750" y="2166193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原本：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2683669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把一段法規交給 LLM → 請它自己整理成規則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320114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改成：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3718620"/>
            <a:ext cx="10858500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程式固定問 6 類問題 → 每一格回答封閉選項 → 附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evidence_span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程式驗證原文真的存在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666750" y="4257526"/>
            <a:ext cx="10858500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其中 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evidence_span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必須能逐字回到原始 PDF / 文字來源。</a:t>
            </a:r>
            <a:endParaRPr lang="en-US" sz="2025" dirty="0"/>
          </a:p>
        </p:txBody>
      </p:sp>
      <p:sp>
        <p:nvSpPr>
          <p:cNvPr id="17" name="Text 15"/>
          <p:cNvSpPr/>
          <p:nvPr/>
        </p:nvSpPr>
        <p:spPr>
          <a:xfrm>
            <a:off x="952500" y="5044083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LLM 從「規則作者」降成「逐格標註者」；流程本身決定哪些問題一定要問。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2026-08-07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207645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20764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207645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902077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207645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994023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全量抽取已經被切成一張可以跑完的矩陣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183118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當時規劃：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234865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1,183 條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待抽取單位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278561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每條固定問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 類問題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22257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共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7,098 格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365953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先跑數十條確認格式與流程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944463" y="409649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全量 API 成本估計約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US$10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666750" y="461397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這次重點不是模型一次答得多漂亮，而是：</a:t>
            </a:r>
            <a:endParaRPr lang="en-US" sz="2025" dirty="0"/>
          </a:p>
        </p:txBody>
      </p:sp>
      <p:sp>
        <p:nvSpPr>
          <p:cNvPr id="17" name="Text 15"/>
          <p:cNvSpPr/>
          <p:nvPr/>
        </p:nvSpPr>
        <p:spPr>
          <a:xfrm>
            <a:off x="952500" y="5379095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每一格有沒有問、答案能不能被驗證、哪一格需要人工複核，都能被記錄。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2026-08-07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019401"/>
            <a:ext cx="1179909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6750" y="102497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上層判定流程也第一次接起來</a:t>
            </a:r>
            <a:endParaRPr lang="en-US" sz="3375" dirty="0"/>
          </a:p>
        </p:txBody>
      </p:sp>
      <p:sp>
        <p:nvSpPr>
          <p:cNvPr id="6" name="Text 4"/>
          <p:cNvSpPr/>
          <p:nvPr/>
        </p:nvSpPr>
        <p:spPr>
          <a:xfrm>
            <a:off x="666750" y="1862137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使用者自由文字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666750" y="2379613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↓ AI 只做語意轉換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666750" y="289708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案件 facts</a:t>
            </a:r>
            <a:endParaRPr lang="en-US" sz="2025" dirty="0"/>
          </a:p>
        </p:txBody>
      </p:sp>
      <p:sp>
        <p:nvSpPr>
          <p:cNvPr id="9" name="Text 7"/>
          <p:cNvSpPr/>
          <p:nvPr/>
        </p:nvSpPr>
        <p:spPr>
          <a:xfrm>
            <a:off x="666750" y="3414564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↓ deterministic</a:t>
            </a:r>
            <a:endParaRPr lang="en-US" sz="2025" dirty="0"/>
          </a:p>
        </p:txBody>
      </p:sp>
      <p:sp>
        <p:nvSpPr>
          <p:cNvPr id="10" name="Text 8"/>
          <p:cNvSpPr/>
          <p:nvPr/>
        </p:nvSpPr>
        <p:spPr>
          <a:xfrm>
            <a:off x="666750" y="3932039"/>
            <a:ext cx="10858500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judge.py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比對規則 / 取嚴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447094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↓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666750" y="4988421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判定 + 依據 + 還缺的資訊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666750" y="550589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現場仍用「國科會 3 個月 vs 中央大學 45 天」展示，並補上資訊不足時反問使用者的雛形。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2026-08-07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269260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269260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269260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96369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269260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4463" y="2832646"/>
            <a:ext cx="1704380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4463" y="2374255"/>
            <a:ext cx="1179909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6750" y="93225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下一步原本想先用本地模型做便宜的流程健檢</a:t>
            </a:r>
            <a:endParaRPr lang="en-US" sz="3375" dirty="0"/>
          </a:p>
        </p:txBody>
      </p:sp>
      <p:sp>
        <p:nvSpPr>
          <p:cNvPr id="12" name="Text 10"/>
          <p:cNvSpPr/>
          <p:nvPr/>
        </p:nvSpPr>
        <p:spPr>
          <a:xfrm>
            <a:off x="666750" y="1769418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計畫先用實驗室 GPU 上的本地模型：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2286893"/>
            <a:ext cx="10580786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qwen3:8b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44463" y="2745284"/>
            <a:ext cx="10580786" cy="38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llama3.1:70b</a:t>
            </a:r>
            <a:endParaRPr lang="en-US" sz="2025" dirty="0"/>
          </a:p>
        </p:txBody>
      </p:sp>
      <p:sp>
        <p:nvSpPr>
          <p:cNvPr id="15" name="Text 13"/>
          <p:cNvSpPr/>
          <p:nvPr/>
        </p:nvSpPr>
        <p:spPr>
          <a:xfrm>
            <a:off x="666750" y="3284190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先確認：</a:t>
            </a:r>
            <a:endParaRPr lang="en-US" sz="2025" dirty="0"/>
          </a:p>
        </p:txBody>
      </p:sp>
      <p:sp>
        <p:nvSpPr>
          <p:cNvPr id="16" name="Text 14"/>
          <p:cNvSpPr/>
          <p:nvPr/>
        </p:nvSpPr>
        <p:spPr>
          <a:xfrm>
            <a:off x="944463" y="380166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JSON schema 強制輸出是否能正常工作</a:t>
            </a:r>
            <a:endParaRPr lang="en-US" sz="2025" dirty="0"/>
          </a:p>
        </p:txBody>
      </p:sp>
      <p:sp>
        <p:nvSpPr>
          <p:cNvPr id="17" name="Text 15"/>
          <p:cNvSpPr/>
          <p:nvPr/>
        </p:nvSpPr>
        <p:spPr>
          <a:xfrm>
            <a:off x="944463" y="423862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pipeline 不會卡在錯誤迴圈</a:t>
            </a:r>
            <a:endParaRPr lang="en-US" sz="2025" dirty="0"/>
          </a:p>
        </p:txBody>
      </p:sp>
      <p:sp>
        <p:nvSpPr>
          <p:cNvPr id="18" name="Text 16"/>
          <p:cNvSpPr/>
          <p:nvPr/>
        </p:nvSpPr>
        <p:spPr>
          <a:xfrm>
            <a:off x="944463" y="4675584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再用 GPT API 跑正式全量</a:t>
            </a:r>
            <a:endParaRPr lang="en-US" sz="2025" dirty="0"/>
          </a:p>
        </p:txBody>
      </p:sp>
      <p:sp>
        <p:nvSpPr>
          <p:cNvPr id="19" name="Text 17"/>
          <p:cNvSpPr/>
          <p:nvPr/>
        </p:nvSpPr>
        <p:spPr>
          <a:xfrm>
            <a:off x="952500" y="5440710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dirty="0">
                <a:solidFill>
                  <a:srgbClr val="DDD9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核心思路：</a:t>
            </a:r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小模型先驗證流程健壯性，大模型再換品質。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2026-08-07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194721"/>
            <a:ext cx="10858500" cy="868412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194721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194721"/>
            <a:ext cx="0" cy="868412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063133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194721"/>
            <a:ext cx="0" cy="868412"/>
          </a:xfrm>
          <a:prstGeom prst="line">
            <a:avLst/>
          </a:prstGeom>
          <a:noFill/>
          <a:ln w="66675">
            <a:solidFill>
              <a:srgbClr val="A79B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832818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老師這次主要改的是「呈現」與「執行風險」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944463" y="2669977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UI 要先給結論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：判定、依據、還要做什麼先出現；完整解釋預設收合。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944463" y="3106936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本地 / 小模型先跑一輪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：先確保不會有 infinite loop 在燒 API 成本，再進正式抽取。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543895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整體方向持續成立；schema 本身這次沒有再被質疑。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1000125" y="4432846"/>
            <a:ext cx="10248900" cy="3921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89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系統正確性之外，使用者看不看得懂、願不願意用，開始成為同等重要的驗收條件。</a:t>
            </a:r>
            <a:endParaRPr lang="en-US" sz="2175" dirty="0"/>
          </a:p>
        </p:txBody>
      </p:sp>
      <p:sp>
        <p:nvSpPr>
          <p:cNvPr id="14" name="Text 12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2026-08-07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2026-08-07｜把 Schema 與抽取流程變成可檢查的程式</dc:title>
  <dc:subject>Weekly research meeting</dc:subject>
  <dc:creator>Campus Agent</dc:creator>
  <cp:lastModifiedBy>Campus Agent</cp:lastModifiedBy>
  <cp:revision>1</cp:revision>
  <dcterms:created xsi:type="dcterms:W3CDTF">2026-10-12T16:41:51Z</dcterms:created>
  <dcterms:modified xsi:type="dcterms:W3CDTF">2026-10-12T16:41:51Z</dcterms:modified>
</cp:coreProperties>
</file>