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527250"/>
            <a:ext cx="8858250" cy="78864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規則寫了，不代表引擎真的有執行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525441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2026/08/12 Meeting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4051102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真正的產出不是規則數量，而是抓到一整類既有評估看不見的缺陷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2026-08-12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5131445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513144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5131445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825877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131445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070223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表面上這週是一大段工程進度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944463" y="190738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規則庫：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45 → 89 條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34434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抽取：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44 份文件、7,098 格、14,196 次呼叫、0 失敗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278130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全量產出：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680 個規則候選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21825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成本估計：約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US$12.7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365521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有機會觸發跨來源取嚴的規則：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12 → 54 條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666750" y="4172694"/>
            <a:ext cx="10858500" cy="7301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本地模型因實驗室 GPU 帳密沒有拿到，沒有照原計畫跑成；改用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 格煙霧測試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先確認呼叫路徑，再進正式全量。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52500" y="5302895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dirty="0">
                <a:solidFill>
                  <a:srgbClr val="DDD9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但這些都不是這週最重要的結果。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2026-08-12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765625"/>
            <a:ext cx="10858500" cy="667494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76562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765625"/>
            <a:ext cx="0" cy="667494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433120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765625"/>
            <a:ext cx="0" cy="667494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207716"/>
          <a:ext cx="10858500" cy="2386459"/>
        </p:xfrm>
        <a:graphic>
          <a:graphicData uri="http://schemas.openxmlformats.org/drawingml/2006/table">
            <a:tbl>
              <a:tblPr/>
              <a:tblGrid>
                <a:gridCol w="3857221"/>
                <a:gridCol w="7001278"/>
              </a:tblGrid>
              <a:tr h="47824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規則上寫的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引擎實際做的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47824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有生效日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只排除已失效規則，沒排除尚未生效規則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24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「未經同意者不得…」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抽取後只剩「不得…」，但書消失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24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科目規則提供正確科目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引擎拿正確答案當篩選條件，填對的人反而被攔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4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規則限制「限專任人員」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程式根本沒有讀這個欄位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66750" y="1462832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真正發現：規則宣告的語意，和引擎執行的語意可以完全不同</a:t>
            </a:r>
            <a:endParaRPr lang="en-US" sz="3075" dirty="0"/>
          </a:p>
        </p:txBody>
      </p:sp>
      <p:sp>
        <p:nvSpPr>
          <p:cNvPr id="11" name="Text 8"/>
          <p:cNvSpPr/>
          <p:nvPr/>
        </p:nvSpPr>
        <p:spPr>
          <a:xfrm>
            <a:off x="952500" y="4937075"/>
            <a:ext cx="10353675" cy="32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56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規則資料看起來完全合理，系統仍然可以穩定地做錯。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2026-08-12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775002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77500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775002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469434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775002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426666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甚至「100% 覆蓋率」也可能只是分母算錯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26382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全量報表曾經一直顯示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100% 覆蓋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2781300"/>
            <a:ext cx="10858500" cy="7301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後來發現：有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19% 語料根本沒被送出去問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，原因是編號撞號；但分母用的是「實際送出去的格數」，所以漏掉的資料同時不在分子也不在分母。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366385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連帶更正先前數字：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418132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查核缺失涵蓋率 100% → 96%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52500" y="4946452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Metrics 本身也需要被驗收，不能因為數字漂亮就相信。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2026-08-12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151114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151114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151114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4845546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151114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167854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更關鍵的是：端到端分數幾乎沒有提醒我們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005012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修正這批缺陷前後：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252248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多輪引用命中率約 89–91% → 88–89%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3039963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幾乎沒有變。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355743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但其中一個 bug 代表「版本與生效年度」這個核心賣點之前其實從未完整執行。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52500" y="4322564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一個考 88 分的系統，仍然可能有核心功能根本沒真的跑。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66750" y="484554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因此新增的真正研究資產，是把這些 failure 轉成每次都要跑的 invariant checks：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666750" y="536302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必跑檢查 3 → 7 支；驗證項目 21 → 24 項。</a:t>
            </a:r>
            <a:endParaRPr lang="en-US" sz="2025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2026-08-12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369594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369594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369594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064026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369594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466850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為什麼人工讀過還會漏？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30400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其中三個缺陷曾經逐條人工複核，當時都判定「沒有問題」。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282148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原因很直接：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33895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人看到欄位名稱，會自然補成它「應該」代表的意思。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775918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程式只會執行真的寫進 code path 的邏輯。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52500" y="4541044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驗證規則內容 ≠ 驗證規則真的被執行。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66750" y="506402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這一週開始把「execution semantics」本身當成需要獨立驗收的對象。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2026-08-12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6154192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615419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6154192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6848624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6154192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1868984"/>
          <a:ext cx="10858500" cy="1549747"/>
        </p:xfrm>
        <a:graphic>
          <a:graphicData uri="http://schemas.openxmlformats.org/drawingml/2006/table">
            <a:tbl>
              <a:tblPr/>
              <a:tblGrid>
                <a:gridCol w="3285564"/>
                <a:gridCol w="7572936"/>
              </a:tblGrid>
              <a:tr h="51817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制度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結果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51817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一般採購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三家書面報價、比價議價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39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科研採購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可直接洽廠商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66750" y="514350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還撞到第三種規則衝突：不是取嚴，也不是取新版</a:t>
            </a:r>
            <a:endParaRPr lang="en-US" sz="3375" dirty="0"/>
          </a:p>
        </p:txBody>
      </p:sp>
      <p:sp>
        <p:nvSpPr>
          <p:cNvPr id="11" name="Text 8"/>
          <p:cNvSpPr/>
          <p:nvPr/>
        </p:nvSpPr>
        <p:spPr>
          <a:xfrm>
            <a:off x="666750" y="135150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同一筆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80 萬元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採購：</a:t>
            </a:r>
            <a:endParaRPr lang="en-US" sz="2025" dirty="0"/>
          </a:p>
        </p:txBody>
      </p:sp>
      <p:sp>
        <p:nvSpPr>
          <p:cNvPr id="12" name="Text 9"/>
          <p:cNvSpPr/>
          <p:nvPr/>
        </p:nvSpPr>
        <p:spPr>
          <a:xfrm>
            <a:off x="666750" y="357113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兩份中央大學要點甚至在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同一天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修正。</a:t>
            </a:r>
            <a:endParaRPr lang="en-US" sz="2025" dirty="0"/>
          </a:p>
        </p:txBody>
      </p:sp>
      <p:sp>
        <p:nvSpPr>
          <p:cNvPr id="13" name="Text 10"/>
          <p:cNvSpPr/>
          <p:nvPr/>
        </p:nvSpPr>
        <p:spPr>
          <a:xfrm>
            <a:off x="666750" y="408860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所以不能：</a:t>
            </a:r>
            <a:endParaRPr lang="en-US" sz="2025" dirty="0"/>
          </a:p>
        </p:txBody>
      </p:sp>
      <p:sp>
        <p:nvSpPr>
          <p:cNvPr id="14" name="Text 11"/>
          <p:cNvSpPr/>
          <p:nvPr/>
        </p:nvSpPr>
        <p:spPr>
          <a:xfrm>
            <a:off x="944463" y="4606082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跨來源取嚴</a:t>
            </a:r>
            <a:endParaRPr lang="en-US" sz="2025" dirty="0"/>
          </a:p>
        </p:txBody>
      </p:sp>
      <p:sp>
        <p:nvSpPr>
          <p:cNvPr id="15" name="Text 12"/>
          <p:cNvSpPr/>
          <p:nvPr/>
        </p:nvSpPr>
        <p:spPr>
          <a:xfrm>
            <a:off x="944463" y="504304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選較新版</a:t>
            </a:r>
            <a:endParaRPr lang="en-US" sz="2025" dirty="0"/>
          </a:p>
        </p:txBody>
      </p:sp>
      <p:sp>
        <p:nvSpPr>
          <p:cNvPr id="16" name="Text 13"/>
          <p:cNvSpPr/>
          <p:nvPr/>
        </p:nvSpPr>
        <p:spPr>
          <a:xfrm>
            <a:off x="666750" y="556051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而是要先判斷：</a:t>
            </a:r>
            <a:endParaRPr lang="en-US" sz="2025" dirty="0"/>
          </a:p>
        </p:txBody>
      </p:sp>
      <p:sp>
        <p:nvSpPr>
          <p:cNvPr id="17" name="Text 14"/>
          <p:cNvSpPr/>
          <p:nvPr/>
        </p:nvSpPr>
        <p:spPr>
          <a:xfrm>
            <a:off x="952500" y="6325642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這個案件到底走哪一套制度？適用範圍互斥時，要先判 scope，再談規則比較。</a:t>
            </a:r>
            <a:endParaRPr lang="en-US" sz="1950" dirty="0"/>
          </a:p>
        </p:txBody>
      </p:sp>
      <p:sp>
        <p:nvSpPr>
          <p:cNvPr id="18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2026-08-12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890492"/>
            <a:ext cx="10858500" cy="868412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890492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890492"/>
            <a:ext cx="0" cy="868412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758904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890492"/>
            <a:ext cx="0" cy="868412"/>
          </a:xfrm>
          <a:prstGeom prst="line">
            <a:avLst/>
          </a:prstGeom>
          <a:noFill/>
          <a:ln w="66675">
            <a:solidFill>
              <a:srgbClr val="A79B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137196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老師把下一步推向「真的給人用」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197435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這次老師建議：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49182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本地模型的帳號問題再問助教。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292878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實測行政院主計總處智能客服，看看上層系統怎麼回答同樣問題。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365748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口試計程車題回答不穩：要先問這筆交通是否真的和計畫相關。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3802707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先去系辦做 internal test；穩定後，開學可以用 QR Code 讓更多人試。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44463" y="4239667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部署網站並保存對話，讓真人使用本身變成可分析資料。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1000125" y="5128617"/>
            <a:ext cx="10248900" cy="3921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89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專題開始從「把系統做對」往「讓真人把沒想到的問題撞出來」移動。</a:t>
            </a:r>
            <a:endParaRPr lang="en-US" sz="2175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2026-08-12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2026-08-12｜規則寫了，不代表引擎真的有執行</dc:title>
  <dc:subject>Weekly research meeting</dc:subject>
  <dc:creator>Campus Agent</dc:creator>
  <cp:lastModifiedBy>Campus Agent</cp:lastModifiedBy>
  <cp:revision>1</cp:revision>
  <dcterms:created xsi:type="dcterms:W3CDTF">2026-10-12T16:41:46Z</dcterms:created>
  <dcterms:modified xsi:type="dcterms:W3CDTF">2026-10-12T16:41:46Z</dcterms:modified>
</cp:coreProperties>
</file>