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從承辦回覆走到 Production 與 Internal Pilot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2026/08/28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承辦回饋 → 文件查證 → 規則修正 → 測試 → 正式部署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7068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7068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7068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46511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7068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3098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這次承辦回覆第一次完整跑過「規則維護迴圈」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6814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老師轉寄問題後，陳靜儀逐題回覆並提供參考文件。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78561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最重要的不是「多拿到幾個答案」，而是把三種東西拆開：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30309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正式規定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：可以轉成可引用規則。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74005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中央大學收件實務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：可作為判斷參考，但證據層級要分開。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417701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灰色地帶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：仍保留人工確認，不把經驗硬寫成法規。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494213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承辦人回饋不直接進答案；先查證，再決定要不要進規則庫。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1584722"/>
          <a:ext cx="10858500" cy="2582912"/>
        </p:xfrm>
        <a:graphic>
          <a:graphicData uri="http://schemas.openxmlformats.org/drawingml/2006/table">
            <a:tbl>
              <a:tblPr/>
              <a:tblGrid>
                <a:gridCol w="5619993"/>
                <a:gridCol w="2619253"/>
                <a:gridCol w="2619253"/>
              </a:tblGrid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指標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修改前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修改後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規則總數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162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172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現行規則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140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150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主題數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60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64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本輪專門邊界測試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0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20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74756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本輪具體影響：10 條規則、4 個主題、20 個邊界案例</a:t>
            </a:r>
            <a:endParaRPr lang="en-US" sz="3375" dirty="0"/>
          </a:p>
        </p:txBody>
      </p:sp>
      <p:sp>
        <p:nvSpPr>
          <p:cNvPr id="6" name="Text 3"/>
          <p:cNvSpPr/>
          <p:nvPr/>
        </p:nvSpPr>
        <p:spPr>
          <a:xfrm>
            <a:off x="666750" y="432003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具體修正包括：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944463" y="483750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補充保費不能只用職稱推定，要看給付性質 / 所得分類。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944463" y="527446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口試計程車先判斷計畫相關性，再逐步確認核准與交通條件。</a:t>
            </a:r>
            <a:endParaRPr lang="en-US" sz="2025" dirty="0"/>
          </a:p>
        </p:txBody>
      </p:sp>
      <p:sp>
        <p:nvSpPr>
          <p:cNvPr id="9" name="Text 6"/>
          <p:cNvSpPr/>
          <p:nvPr/>
        </p:nvSpPr>
        <p:spPr>
          <a:xfrm>
            <a:off x="944463" y="571142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軟體細項科目、跨期訂閱仍不自動放行。</a:t>
            </a:r>
            <a:endParaRPr lang="en-US" sz="2025" dirty="0"/>
          </a:p>
        </p:txBody>
      </p:sp>
      <p:sp>
        <p:nvSpPr>
          <p:cNvPr id="10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029349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02934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029349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72378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029349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17217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正式部署與資料庫也第一次完整分流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0932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正式版已部署到 Render，Release 流程會：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52680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建置映像 → 推 GitHub Container Registry → 觸發正式更新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04427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同時把環境分開：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56175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Production Supabase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：真人試用資料。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99871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Development Supabase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：開發 / 測試資料。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43567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唯讀 audit 帳號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：專題端只能查匿名對話，不能直接改遠端資料。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200799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研究資料的查回路徑開始和 production 本身一起被設計，而不是事後補 log。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94883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94883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94883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64326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94883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25268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對話介面從 Demo 變成可以長時間使用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898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這週完成：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6073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重新整理後恢復原對話。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044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可以查看最近對話、開新對話。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48123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判定完成後仍能自然追問或修改條件。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91819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每個追問可展開「為什麼要問 / 不同答案會怎樣」。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35515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手機實測後，輸入區改成單行起始、自動增高、44 px 送出鍵與 iPhone safe area。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12028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真人試用開始後，UX 問題本身也會變成 failure source。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6750" y="123705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公開服務先補最低限度的安全邊界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666750" y="207421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正式站加入：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944463" y="259169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Cloudflare Turnstile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944463" y="302865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人機驗證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944463" y="346561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呼叫次數 / 每日額度限制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390257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額度紀錄異常時停止付費呼叫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944463" y="433953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關閉舊的未驗證模型入口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477649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外部 PR 無法取得正式資料與部署憑證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529396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這些不是研究 novelty，但如果沒有先補，公開測試本身就不安全、也不可持續。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069681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06968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069681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76411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069681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13198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Feedback 開始被當成研究資料，而不是單純按讚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19691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一般使用者：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4866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有幫助 / 有問題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00409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Expert Mode：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52157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正確程度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95853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正式規定 / 實務作法 / 個人建議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447600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每筆 feedback 會保留當時的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判定與規則庫版本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，但不會直接改規則。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241131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真人說「有問題」只是 signal；規則仍要回到文件查證與人工審核。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839343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839343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2839343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3707755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2839343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35135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這場的關鍵決定：可以開始系辦 Internal Pilot 嗎？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18851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Meeting 當時希望老師確認：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1000125" y="3077468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是否把這一版當成第一輪系辦內部試用版？</a:t>
            </a:r>
            <a:endParaRPr lang="en-US" sz="2175" dirty="0"/>
          </a:p>
        </p:txBody>
      </p:sp>
      <p:sp>
        <p:nvSpPr>
          <p:cNvPr id="12" name="Text 10"/>
          <p:cNvSpPr/>
          <p:nvPr/>
        </p:nvSpPr>
        <p:spPr>
          <a:xfrm>
            <a:off x="666750" y="370775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老師另提醒兩個實務焦點：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422523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對話一開始先辨認「這筆支出屬於什麼類別」，再決定要問哪些條件。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466219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系辦最常遇到的問題之一是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聘人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，後續測試要注意這類真實高頻情境。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517966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會後系辦試用邀請已寄出，專題正式從 production 原型走進 internal pilot。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2026-08-28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2026-08-28｜從承辦回覆走到 Production 與 Internal Pilot</dc:title>
  <dc:subject>Weekly research meeting</dc:subject>
  <dc:creator>Campus Agent</dc:creator>
  <cp:lastModifiedBy>Campus Agent</cp:lastModifiedBy>
  <cp:revision>1</cp:revision>
  <dcterms:created xsi:type="dcterms:W3CDTF">2026-10-12T16:41:34Z</dcterms:created>
  <dcterms:modified xsi:type="dcterms:W3CDTF">2026-10-12T16:41:34Z</dcterms:modified>
</cp:coreProperties>
</file>