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044851" y="4121795"/>
            <a:ext cx="2806750" cy="1097161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08800" y="4121795"/>
            <a:ext cx="2806750" cy="1097161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81050" y="4121795"/>
            <a:ext cx="2806601" cy="1097161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1050" y="1676995"/>
            <a:ext cx="8858250" cy="78864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Candidate v2.1：本週研究進度</a:t>
            </a:r>
            <a:endParaRPr lang="en-US" sz="4500" dirty="0"/>
          </a:p>
        </p:txBody>
      </p:sp>
      <p:sp>
        <p:nvSpPr>
          <p:cNvPr id="10" name="Text 8"/>
          <p:cNvSpPr/>
          <p:nvPr/>
        </p:nvSpPr>
        <p:spPr>
          <a:xfrm>
            <a:off x="781050" y="2675186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把新版判斷流程往下接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81050" y="3200846"/>
            <a:ext cx="8572500" cy="6351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正式系統維持原版本；本週進度都在 research candidate。</a:t>
            </a:r>
            <a:endParaRPr lang="en-US" sz="1725" dirty="0"/>
          </a:p>
          <a:p>
            <a:pPr algn="l" indent="0" marL="0">
              <a:lnSpc>
                <a:spcPts val="2501"/>
              </a:lnSpc>
              <a:buNone/>
            </a:pPr>
            <a:endParaRPr lang="en-US" sz="1725" dirty="0"/>
          </a:p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今天主要報告：這週補上哪些判斷橋接，以及下一步怎麼接成 prototype。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933450" y="4620220"/>
            <a:ext cx="250180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提出新版流程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933450" y="4894213"/>
            <a:ext cx="250180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先驗證 research candidate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3701951" y="4121795"/>
            <a:ext cx="228600" cy="10971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197251" y="4620220"/>
            <a:ext cx="250195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補上判斷橋接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4197251" y="4894213"/>
            <a:ext cx="250195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證據、版本條件、使用者資料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6965900" y="4121795"/>
            <a:ext cx="228600" cy="109716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461200" y="4620220"/>
            <a:ext cx="250195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整合成 prototype</a:t>
            </a:r>
            <a:endParaRPr lang="en-US" sz="1575" dirty="0"/>
          </a:p>
        </p:txBody>
      </p:sp>
      <p:sp>
        <p:nvSpPr>
          <p:cNvPr id="19" name="Text 17"/>
          <p:cNvSpPr/>
          <p:nvPr/>
        </p:nvSpPr>
        <p:spPr>
          <a:xfrm>
            <a:off x="7461200" y="4894213"/>
            <a:ext cx="250195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meeting 後決定下一段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087118"/>
            <a:ext cx="10858500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30601" y="2821632"/>
            <a:ext cx="3530650" cy="109403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6750" y="2821632"/>
            <a:ext cx="3530501" cy="109403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94600" y="2821632"/>
            <a:ext cx="3530501" cy="109403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6750" y="2076748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1. 為什麼這週要補橋接？</a:t>
            </a:r>
            <a:endParaRPr lang="en-US" sz="3075" dirty="0"/>
          </a:p>
        </p:txBody>
      </p:sp>
      <p:sp>
        <p:nvSpPr>
          <p:cNvPr id="9" name="Text 7"/>
          <p:cNvSpPr/>
          <p:nvPr/>
        </p:nvSpPr>
        <p:spPr>
          <a:xfrm>
            <a:off x="819150" y="2954982"/>
            <a:ext cx="322570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上一版太保守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19150" y="3228975"/>
            <a:ext cx="3225701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 / 18</a:t>
            </a:r>
            <a:endParaRPr lang="en-US" sz="2850" dirty="0"/>
          </a:p>
        </p:txBody>
      </p:sp>
      <p:sp>
        <p:nvSpPr>
          <p:cNvPr id="11" name="Text 9"/>
          <p:cNvSpPr/>
          <p:nvPr/>
        </p:nvSpPr>
        <p:spPr>
          <a:xfrm>
            <a:off x="819150" y="3590925"/>
            <a:ext cx="322570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只有 1 題安全完整處理</a:t>
            </a:r>
            <a:endParaRPr lang="en-US" sz="1125" dirty="0"/>
          </a:p>
        </p:txBody>
      </p:sp>
      <p:sp>
        <p:nvSpPr>
          <p:cNvPr id="12" name="Text 10"/>
          <p:cNvSpPr/>
          <p:nvPr/>
        </p:nvSpPr>
        <p:spPr>
          <a:xfrm>
            <a:off x="4483001" y="2954982"/>
            <a:ext cx="322585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但沒有亂判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4483001" y="3228975"/>
            <a:ext cx="32258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4483001" y="3590925"/>
            <a:ext cx="322585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錯誤明確結論為 0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8147000" y="2954982"/>
            <a:ext cx="322570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問題出在中間層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8147000" y="3228975"/>
            <a:ext cx="322570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太多案例直接變成 system blocker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819150" y="4220468"/>
            <a:ext cx="1055370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所以這週目標</a:t>
            </a:r>
            <a:endParaRPr lang="en-US" sz="1575" dirty="0"/>
          </a:p>
        </p:txBody>
      </p:sp>
      <p:sp>
        <p:nvSpPr>
          <p:cNvPr id="18" name="Text 16"/>
          <p:cNvSpPr/>
          <p:nvPr/>
        </p:nvSpPr>
        <p:spPr>
          <a:xfrm>
            <a:off x="819150" y="4494461"/>
            <a:ext cx="1055370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不是讓系統更敢回答，而是先分清楚：缺使用者資料、缺版本依據，還是缺系統證據。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153966"/>
            <a:ext cx="2400300" cy="923479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486150" y="3153966"/>
            <a:ext cx="2400300" cy="923479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305550" y="3153966"/>
            <a:ext cx="2400300" cy="923479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24950" y="3153966"/>
            <a:ext cx="2400300" cy="923479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6750" y="2409081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2. 這週補上的判斷橋接</a:t>
            </a:r>
            <a:endParaRPr lang="en-US" sz="3075" dirty="0"/>
          </a:p>
        </p:txBody>
      </p:sp>
      <p:sp>
        <p:nvSpPr>
          <p:cNvPr id="9" name="Text 7"/>
          <p:cNvSpPr/>
          <p:nvPr/>
        </p:nvSpPr>
        <p:spPr>
          <a:xfrm>
            <a:off x="819150" y="3287316"/>
            <a:ext cx="209550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問題歸屬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819150" y="3561308"/>
            <a:ext cx="2095500" cy="3827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這個判斷屬於哪個問題／哪個 gate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3143250" y="3153966"/>
            <a:ext cx="26670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12" name="Text 10"/>
          <p:cNvSpPr/>
          <p:nvPr/>
        </p:nvSpPr>
        <p:spPr>
          <a:xfrm>
            <a:off x="3638550" y="3287316"/>
            <a:ext cx="209550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版本依據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3638550" y="3561308"/>
            <a:ext cx="209550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哪個案件事實才能決定版本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5962650" y="3153966"/>
            <a:ext cx="26670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15" name="Text 13"/>
          <p:cNvSpPr/>
          <p:nvPr/>
        </p:nvSpPr>
        <p:spPr>
          <a:xfrm>
            <a:off x="6457950" y="3287316"/>
            <a:ext cx="209550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證據前提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6457950" y="3561308"/>
            <a:ext cx="2095500" cy="3827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來源、權威、現行性、範圍是否完整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8782050" y="3153966"/>
            <a:ext cx="266700" cy="9234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18" name="Text 16"/>
          <p:cNvSpPr/>
          <p:nvPr/>
        </p:nvSpPr>
        <p:spPr>
          <a:xfrm>
            <a:off x="9277350" y="3287316"/>
            <a:ext cx="209550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能否往下走</a:t>
            </a:r>
            <a:endParaRPr lang="en-US" sz="1575" dirty="0"/>
          </a:p>
        </p:txBody>
      </p:sp>
      <p:sp>
        <p:nvSpPr>
          <p:cNvPr id="19" name="Text 17"/>
          <p:cNvSpPr/>
          <p:nvPr/>
        </p:nvSpPr>
        <p:spPr>
          <a:xfrm>
            <a:off x="9277350" y="3561308"/>
            <a:ext cx="2095500" cy="3827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可以繼續／要問使用者／系統先停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666750" y="4229844"/>
            <a:ext cx="10858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本週成果：</a:t>
            </a:r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現在可以把「不能回答」拆成不同原因，而不是只剩一個 blocked。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471589"/>
          <a:ext cx="10858500" cy="2288232"/>
        </p:xfrm>
        <a:graphic>
          <a:graphicData uri="http://schemas.openxmlformats.org/drawingml/2006/table">
            <a:tbl>
              <a:tblPr/>
              <a:tblGrid>
                <a:gridCol w="3654935"/>
                <a:gridCol w="4501375"/>
                <a:gridCol w="2702189"/>
              </a:tblGrid>
              <a:tr h="45860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輸入狀態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系統現在能判斷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下一步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5860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110 / 111 / 999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目前版本條件成立，證據前提 ready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可往下一段規則判斷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60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109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目前版本不適用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不能自行猜歷史版本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60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unknown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缺的是使用者可補的事實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記為使用者資料缺口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82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null / 類型不對 / 證據不完整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證據或綁定不完整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保留系統 blocker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6750" y="1726704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3. 例子：口試申請學年度</a:t>
            </a:r>
            <a:endParaRPr lang="en-US" sz="3075" dirty="0"/>
          </a:p>
        </p:txBody>
      </p:sp>
      <p:sp>
        <p:nvSpPr>
          <p:cNvPr id="6" name="Text 3"/>
          <p:cNvSpPr/>
          <p:nvPr/>
        </p:nvSpPr>
        <p:spPr>
          <a:xfrm>
            <a:off x="666750" y="4912221"/>
            <a:ext cx="10858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重點例子：</a:t>
            </a:r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版本條件綁在「口試申請學年度」，不能用今天日期、付款日期或答辯日期替代。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67859" y="2780854"/>
            <a:ext cx="5557391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8282">
                <a:alpha val="56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67859" y="3684389"/>
            <a:ext cx="5557391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8282">
                <a:alpha val="56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67859" y="4587925"/>
            <a:ext cx="5557391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8282">
                <a:alpha val="56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2780854"/>
            <a:ext cx="5129659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3684389"/>
            <a:ext cx="5129659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4587925"/>
            <a:ext cx="5129659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575941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4. 目前能力與邊界</a:t>
            </a:r>
            <a:endParaRPr lang="en-US" sz="3075" dirty="0"/>
          </a:p>
        </p:txBody>
      </p:sp>
      <p:sp>
        <p:nvSpPr>
          <p:cNvPr id="11" name="Text 9"/>
          <p:cNvSpPr/>
          <p:nvPr/>
        </p:nvSpPr>
        <p:spPr>
          <a:xfrm>
            <a:off x="666750" y="2320826"/>
            <a:ext cx="5129659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3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目前可以說</a:t>
            </a:r>
            <a:endParaRPr lang="en-US" sz="1939" dirty="0"/>
          </a:p>
        </p:txBody>
      </p:sp>
      <p:sp>
        <p:nvSpPr>
          <p:cNvPr id="12" name="Text 10"/>
          <p:cNvSpPr/>
          <p:nvPr/>
        </p:nvSpPr>
        <p:spPr>
          <a:xfrm>
            <a:off x="819150" y="2914204"/>
            <a:ext cx="4824859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已能檢查前提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819150" y="3188196"/>
            <a:ext cx="4824859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同一候選規則下，證據與版本條件是否準備好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819150" y="3817739"/>
            <a:ext cx="4824859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可區分責任</a:t>
            </a:r>
            <a:endParaRPr lang="en-US" sz="1575" dirty="0"/>
          </a:p>
        </p:txBody>
      </p:sp>
      <p:sp>
        <p:nvSpPr>
          <p:cNvPr id="15" name="Text 13"/>
          <p:cNvSpPr/>
          <p:nvPr/>
        </p:nvSpPr>
        <p:spPr>
          <a:xfrm>
            <a:off x="819150" y="4091732"/>
            <a:ext cx="4824859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使用者可補資料 vs. 系統證據不足</a:t>
            </a:r>
            <a:endParaRPr lang="en-US" sz="1125" dirty="0"/>
          </a:p>
        </p:txBody>
      </p:sp>
      <p:sp>
        <p:nvSpPr>
          <p:cNvPr id="16" name="Text 14"/>
          <p:cNvSpPr/>
          <p:nvPr/>
        </p:nvSpPr>
        <p:spPr>
          <a:xfrm>
            <a:off x="819150" y="4721275"/>
            <a:ext cx="4824859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正式系統未改</a:t>
            </a:r>
            <a:endParaRPr lang="en-US" sz="1575" dirty="0"/>
          </a:p>
        </p:txBody>
      </p:sp>
      <p:sp>
        <p:nvSpPr>
          <p:cNvPr id="17" name="Text 15"/>
          <p:cNvSpPr/>
          <p:nvPr/>
        </p:nvSpPr>
        <p:spPr>
          <a:xfrm>
            <a:off x="819150" y="4995267"/>
            <a:ext cx="4824859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仍是 research candidate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5967859" y="2320826"/>
            <a:ext cx="5557391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939" b="1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還不能說</a:t>
            </a:r>
            <a:endParaRPr lang="en-US" sz="1939" dirty="0"/>
          </a:p>
        </p:txBody>
      </p:sp>
      <p:sp>
        <p:nvSpPr>
          <p:cNvPr id="19" name="Text 17"/>
          <p:cNvSpPr/>
          <p:nvPr/>
        </p:nvSpPr>
        <p:spPr>
          <a:xfrm>
            <a:off x="6120259" y="2914204"/>
            <a:ext cx="525259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候選一定選對</a:t>
            </a:r>
            <a:endParaRPr lang="en-US" sz="1575" dirty="0"/>
          </a:p>
        </p:txBody>
      </p:sp>
      <p:sp>
        <p:nvSpPr>
          <p:cNvPr id="20" name="Text 18"/>
          <p:cNvSpPr/>
          <p:nvPr/>
        </p:nvSpPr>
        <p:spPr>
          <a:xfrm>
            <a:off x="6120259" y="3188196"/>
            <a:ext cx="525259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candidate relevance 尚未整合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6120259" y="3817739"/>
            <a:ext cx="525259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已能產生法律結論</a:t>
            </a:r>
            <a:endParaRPr lang="en-US" sz="1575" dirty="0"/>
          </a:p>
        </p:txBody>
      </p:sp>
      <p:sp>
        <p:nvSpPr>
          <p:cNvPr id="22" name="Text 20"/>
          <p:cNvSpPr/>
          <p:nvPr/>
        </p:nvSpPr>
        <p:spPr>
          <a:xfrm>
            <a:off x="6120259" y="4091732"/>
            <a:ext cx="525259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predicate / effect 尚未執行</a:t>
            </a:r>
            <a:endParaRPr lang="en-US" sz="1125" dirty="0"/>
          </a:p>
        </p:txBody>
      </p:sp>
      <p:sp>
        <p:nvSpPr>
          <p:cNvPr id="23" name="Text 21"/>
          <p:cNvSpPr/>
          <p:nvPr/>
        </p:nvSpPr>
        <p:spPr>
          <a:xfrm>
            <a:off x="6120259" y="4721275"/>
            <a:ext cx="525259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可以上線測試</a:t>
            </a:r>
            <a:endParaRPr lang="en-US" sz="1575" dirty="0"/>
          </a:p>
        </p:txBody>
      </p:sp>
      <p:sp>
        <p:nvSpPr>
          <p:cNvPr id="24" name="Text 22"/>
          <p:cNvSpPr/>
          <p:nvPr/>
        </p:nvSpPr>
        <p:spPr>
          <a:xfrm>
            <a:off x="6120259" y="4995267"/>
            <a:ext cx="525259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RH replay、sealed eval、production 都尚未授權</a:t>
            </a:r>
            <a:endParaRPr lang="en-US" sz="1125" dirty="0"/>
          </a:p>
        </p:txBody>
      </p:sp>
      <p:sp>
        <p:nvSpPr>
          <p:cNvPr id="25" name="Text 2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330601" y="4182963"/>
            <a:ext cx="3530650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182963"/>
            <a:ext cx="3530501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94600" y="4182963"/>
            <a:ext cx="3530501" cy="73208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28364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154811" y="2725787"/>
            <a:ext cx="1882229" cy="128572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43020" y="2725787"/>
            <a:ext cx="1882229" cy="128572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2725787"/>
            <a:ext cx="1882080" cy="128572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10780" y="2725787"/>
            <a:ext cx="1882080" cy="128572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FFD278">
                <a:alpha val="58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98990" y="2725787"/>
            <a:ext cx="1882080" cy="1285726"/>
          </a:xfrm>
          <a:prstGeom prst="roundRect">
            <a:avLst/>
          </a:prstGeom>
          <a:solidFill>
            <a:srgbClr val="111B2D">
              <a:alpha val="76000"/>
            </a:srgbClr>
          </a:solidFill>
          <a:ln w="9525">
            <a:solidFill>
              <a:srgbClr val="7EE787">
                <a:alpha val="54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6750" y="1980902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5. 接成 prototype 後的完整流程</a:t>
            </a:r>
            <a:endParaRPr lang="en-US" sz="3075" dirty="0"/>
          </a:p>
        </p:txBody>
      </p:sp>
      <p:sp>
        <p:nvSpPr>
          <p:cNvPr id="13" name="Text 11"/>
          <p:cNvSpPr/>
          <p:nvPr/>
        </p:nvSpPr>
        <p:spPr>
          <a:xfrm>
            <a:off x="819150" y="3176885"/>
            <a:ext cx="157728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User input</a:t>
            </a:r>
            <a:endParaRPr lang="en-US" sz="1575" dirty="0"/>
          </a:p>
        </p:txBody>
      </p:sp>
      <p:sp>
        <p:nvSpPr>
          <p:cNvPr id="14" name="Text 12"/>
          <p:cNvSpPr/>
          <p:nvPr/>
        </p:nvSpPr>
        <p:spPr>
          <a:xfrm>
            <a:off x="819150" y="3450878"/>
            <a:ext cx="157728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自然語言問題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2615505" y="2725787"/>
            <a:ext cx="228600" cy="1285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3063180" y="3176885"/>
            <a:ext cx="1577280" cy="4717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Structured facts</a:t>
            </a:r>
            <a:endParaRPr lang="en-US" sz="1575" dirty="0"/>
          </a:p>
        </p:txBody>
      </p:sp>
      <p:sp>
        <p:nvSpPr>
          <p:cNvPr id="17" name="Text 15"/>
          <p:cNvSpPr/>
          <p:nvPr/>
        </p:nvSpPr>
        <p:spPr>
          <a:xfrm>
            <a:off x="3063180" y="3686770"/>
            <a:ext cx="157728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案件事實與缺口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4859536" y="2725787"/>
            <a:ext cx="228600" cy="1285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19" name="Text 17"/>
          <p:cNvSpPr/>
          <p:nvPr/>
        </p:nvSpPr>
        <p:spPr>
          <a:xfrm>
            <a:off x="5307211" y="3176885"/>
            <a:ext cx="1577429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Candidate rules</a:t>
            </a:r>
            <a:endParaRPr lang="en-US" sz="1575" dirty="0"/>
          </a:p>
        </p:txBody>
      </p:sp>
      <p:sp>
        <p:nvSpPr>
          <p:cNvPr id="20" name="Text 18"/>
          <p:cNvSpPr/>
          <p:nvPr/>
        </p:nvSpPr>
        <p:spPr>
          <a:xfrm>
            <a:off x="5307211" y="3450878"/>
            <a:ext cx="1577429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找出可能相關 gate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7103715" y="2725787"/>
            <a:ext cx="228600" cy="1285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22" name="Text 20"/>
          <p:cNvSpPr/>
          <p:nvPr/>
        </p:nvSpPr>
        <p:spPr>
          <a:xfrm>
            <a:off x="7551390" y="3176885"/>
            <a:ext cx="157728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Readiness</a:t>
            </a:r>
            <a:endParaRPr lang="en-US" sz="1575" dirty="0"/>
          </a:p>
        </p:txBody>
      </p:sp>
      <p:sp>
        <p:nvSpPr>
          <p:cNvPr id="23" name="Text 21"/>
          <p:cNvSpPr/>
          <p:nvPr/>
        </p:nvSpPr>
        <p:spPr>
          <a:xfrm>
            <a:off x="7551390" y="3450878"/>
            <a:ext cx="157728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版本條件＋證據前提</a:t>
            </a:r>
            <a:endParaRPr lang="en-US" sz="1125" dirty="0"/>
          </a:p>
        </p:txBody>
      </p:sp>
      <p:sp>
        <p:nvSpPr>
          <p:cNvPr id="24" name="Text 22"/>
          <p:cNvSpPr/>
          <p:nvPr/>
        </p:nvSpPr>
        <p:spPr>
          <a:xfrm>
            <a:off x="9347745" y="2725787"/>
            <a:ext cx="228600" cy="12857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237"/>
              </a:lnSpc>
              <a:buNone/>
            </a:pPr>
            <a:r>
              <a:rPr lang="en-US" sz="1575" b="1" dirty="0">
                <a:solidFill>
                  <a:srgbClr val="8B7CF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→</a:t>
            </a:r>
            <a:endParaRPr lang="en-US" sz="1575" dirty="0"/>
          </a:p>
        </p:txBody>
      </p:sp>
      <p:sp>
        <p:nvSpPr>
          <p:cNvPr id="25" name="Text 23"/>
          <p:cNvSpPr/>
          <p:nvPr/>
        </p:nvSpPr>
        <p:spPr>
          <a:xfrm>
            <a:off x="9795420" y="3176885"/>
            <a:ext cx="1577429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Result</a:t>
            </a:r>
            <a:endParaRPr lang="en-US" sz="1575" dirty="0"/>
          </a:p>
        </p:txBody>
      </p:sp>
      <p:sp>
        <p:nvSpPr>
          <p:cNvPr id="26" name="Text 24"/>
          <p:cNvSpPr/>
          <p:nvPr/>
        </p:nvSpPr>
        <p:spPr>
          <a:xfrm>
            <a:off x="9795420" y="3450878"/>
            <a:ext cx="1577429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可回答／追問／停止</a:t>
            </a:r>
            <a:endParaRPr lang="en-US" sz="1125" dirty="0"/>
          </a:p>
        </p:txBody>
      </p:sp>
      <p:sp>
        <p:nvSpPr>
          <p:cNvPr id="27" name="Text 25"/>
          <p:cNvSpPr/>
          <p:nvPr/>
        </p:nvSpPr>
        <p:spPr>
          <a:xfrm>
            <a:off x="819150" y="4316313"/>
            <a:ext cx="322570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本週已驗證</a:t>
            </a:r>
            <a:endParaRPr lang="en-US" sz="1575" dirty="0"/>
          </a:p>
        </p:txBody>
      </p:sp>
      <p:sp>
        <p:nvSpPr>
          <p:cNvPr id="28" name="Text 26"/>
          <p:cNvSpPr/>
          <p:nvPr/>
        </p:nvSpPr>
        <p:spPr>
          <a:xfrm>
            <a:off x="819150" y="4590306"/>
            <a:ext cx="322570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橋接層：把版本與證據前提接起來</a:t>
            </a:r>
            <a:endParaRPr lang="en-US" sz="1125" dirty="0"/>
          </a:p>
        </p:txBody>
      </p:sp>
      <p:sp>
        <p:nvSpPr>
          <p:cNvPr id="29" name="Text 27"/>
          <p:cNvSpPr/>
          <p:nvPr/>
        </p:nvSpPr>
        <p:spPr>
          <a:xfrm>
            <a:off x="4483001" y="4316313"/>
            <a:ext cx="3225850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下週優先</a:t>
            </a:r>
            <a:endParaRPr lang="en-US" sz="1575" dirty="0"/>
          </a:p>
        </p:txBody>
      </p:sp>
      <p:sp>
        <p:nvSpPr>
          <p:cNvPr id="30" name="Text 28"/>
          <p:cNvSpPr/>
          <p:nvPr/>
        </p:nvSpPr>
        <p:spPr>
          <a:xfrm>
            <a:off x="4483001" y="4590306"/>
            <a:ext cx="3225850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接成 internal prototype，不碰 production</a:t>
            </a:r>
            <a:endParaRPr lang="en-US" sz="1125" dirty="0"/>
          </a:p>
        </p:txBody>
      </p:sp>
      <p:sp>
        <p:nvSpPr>
          <p:cNvPr id="31" name="Text 29"/>
          <p:cNvSpPr/>
          <p:nvPr/>
        </p:nvSpPr>
        <p:spPr>
          <a:xfrm>
            <a:off x="8147000" y="4316313"/>
            <a:ext cx="3225701" cy="2358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再評估</a:t>
            </a:r>
            <a:endParaRPr lang="en-US" sz="1575" dirty="0"/>
          </a:p>
        </p:txBody>
      </p:sp>
      <p:sp>
        <p:nvSpPr>
          <p:cNvPr id="32" name="Text 30"/>
          <p:cNvSpPr/>
          <p:nvPr/>
        </p:nvSpPr>
        <p:spPr>
          <a:xfrm>
            <a:off x="8147000" y="4590306"/>
            <a:ext cx="3225701" cy="191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08"/>
              </a:lnSpc>
              <a:buNone/>
            </a:pPr>
            <a:r>
              <a:rPr lang="en-US" sz="1125" dirty="0">
                <a:solidFill>
                  <a:srgbClr val="9CA8B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重跑 18 cases：改善 1/18，且錯誤明確結論維持 0</a:t>
            </a:r>
            <a:endParaRPr lang="en-US" sz="1125" dirty="0"/>
          </a:p>
        </p:txBody>
      </p:sp>
      <p:sp>
        <p:nvSpPr>
          <p:cNvPr id="33" name="Text 3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2026-09-22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2026-09-22｜Candidate v2.1：本週研究進度</dc:title>
  <dc:subject>Weekly research meeting</dc:subject>
  <dc:creator>Campus Agent</dc:creator>
  <cp:lastModifiedBy>Campus Agent</cp:lastModifiedBy>
  <cp:revision>1</cp:revision>
  <dcterms:created xsi:type="dcterms:W3CDTF">2026-10-12T16:41:17Z</dcterms:created>
  <dcterms:modified xsi:type="dcterms:W3CDTF">2026-10-12T16:41:17Z</dcterms:modified>
</cp:coreProperties>
</file>